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91" autoAdjust="0"/>
    <p:restoredTop sz="94694"/>
  </p:normalViewPr>
  <p:slideViewPr>
    <p:cSldViewPr snapToGrid="0">
      <p:cViewPr>
        <p:scale>
          <a:sx n="80" d="100"/>
          <a:sy n="80" d="100"/>
        </p:scale>
        <p:origin x="1440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3350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237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160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9937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806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458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859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395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05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019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67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793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3"/>
          <p:cNvGrpSpPr>
            <a:grpSpLocks noChangeAspect="1"/>
          </p:cNvGrpSpPr>
          <p:nvPr/>
        </p:nvGrpSpPr>
        <p:grpSpPr>
          <a:xfrm>
            <a:off x="-188" y="0"/>
            <a:ext cx="12240000" cy="7199313"/>
            <a:chOff x="3398044" y="3553764"/>
            <a:chExt cx="20427484" cy="11787464"/>
          </a:xfrm>
        </p:grpSpPr>
        <p:pic>
          <p:nvPicPr>
            <p:cNvPr id="8" name="Picture 6" descr="volume data"/>
            <p:cNvPicPr>
              <a:picLocks noChangeAspect="1" noChangeArrowheads="1"/>
            </p:cNvPicPr>
            <p:nvPr/>
          </p:nvPicPr>
          <p:blipFill rotWithShape="1">
            <a:blip r:embed="rId2">
              <a:lum brigh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0" b="14305"/>
            <a:stretch/>
          </p:blipFill>
          <p:spPr bwMode="auto">
            <a:xfrm>
              <a:off x="3398044" y="3553764"/>
              <a:ext cx="20427484" cy="11787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Freeform 7" descr="two finger high tilt - correct"/>
            <p:cNvSpPr>
              <a:spLocks/>
            </p:cNvSpPr>
            <p:nvPr/>
          </p:nvSpPr>
          <p:spPr bwMode="auto">
            <a:xfrm rot="20833781">
              <a:off x="13649085" y="4191565"/>
              <a:ext cx="6809419" cy="4414296"/>
            </a:xfrm>
            <a:custGeom>
              <a:avLst/>
              <a:gdLst>
                <a:gd name="T0" fmla="*/ 54 w 4153"/>
                <a:gd name="T1" fmla="*/ 3286 h 3357"/>
                <a:gd name="T2" fmla="*/ 319 w 4153"/>
                <a:gd name="T3" fmla="*/ 3198 h 3357"/>
                <a:gd name="T4" fmla="*/ 654 w 4153"/>
                <a:gd name="T5" fmla="*/ 2809 h 3357"/>
                <a:gd name="T6" fmla="*/ 849 w 4153"/>
                <a:gd name="T7" fmla="*/ 2394 h 3357"/>
                <a:gd name="T8" fmla="*/ 1299 w 4153"/>
                <a:gd name="T9" fmla="*/ 2270 h 3357"/>
                <a:gd name="T10" fmla="*/ 1387 w 4153"/>
                <a:gd name="T11" fmla="*/ 2473 h 3357"/>
                <a:gd name="T12" fmla="*/ 1193 w 4153"/>
                <a:gd name="T13" fmla="*/ 2853 h 3357"/>
                <a:gd name="T14" fmla="*/ 1228 w 4153"/>
                <a:gd name="T15" fmla="*/ 3233 h 3357"/>
                <a:gd name="T16" fmla="*/ 1379 w 4153"/>
                <a:gd name="T17" fmla="*/ 3357 h 3357"/>
                <a:gd name="T18" fmla="*/ 1520 w 4153"/>
                <a:gd name="T19" fmla="*/ 3286 h 3357"/>
                <a:gd name="T20" fmla="*/ 1573 w 4153"/>
                <a:gd name="T21" fmla="*/ 3003 h 3357"/>
                <a:gd name="T22" fmla="*/ 1714 w 4153"/>
                <a:gd name="T23" fmla="*/ 2835 h 3357"/>
                <a:gd name="T24" fmla="*/ 1865 w 4153"/>
                <a:gd name="T25" fmla="*/ 2482 h 3357"/>
                <a:gd name="T26" fmla="*/ 2121 w 4153"/>
                <a:gd name="T27" fmla="*/ 2190 h 3357"/>
                <a:gd name="T28" fmla="*/ 2350 w 4153"/>
                <a:gd name="T29" fmla="*/ 1899 h 3357"/>
                <a:gd name="T30" fmla="*/ 2624 w 4153"/>
                <a:gd name="T31" fmla="*/ 1590 h 3357"/>
                <a:gd name="T32" fmla="*/ 3110 w 4153"/>
                <a:gd name="T33" fmla="*/ 1316 h 3357"/>
                <a:gd name="T34" fmla="*/ 3693 w 4153"/>
                <a:gd name="T35" fmla="*/ 1121 h 3357"/>
                <a:gd name="T36" fmla="*/ 4135 w 4153"/>
                <a:gd name="T37" fmla="*/ 1007 h 3357"/>
                <a:gd name="T38" fmla="*/ 4055 w 4153"/>
                <a:gd name="T39" fmla="*/ 194 h 3357"/>
                <a:gd name="T40" fmla="*/ 2615 w 4153"/>
                <a:gd name="T41" fmla="*/ 8 h 3357"/>
                <a:gd name="T42" fmla="*/ 2227 w 4153"/>
                <a:gd name="T43" fmla="*/ 229 h 3357"/>
                <a:gd name="T44" fmla="*/ 1723 w 4153"/>
                <a:gd name="T45" fmla="*/ 459 h 3357"/>
                <a:gd name="T46" fmla="*/ 1140 w 4153"/>
                <a:gd name="T47" fmla="*/ 547 h 3357"/>
                <a:gd name="T48" fmla="*/ 787 w 4153"/>
                <a:gd name="T49" fmla="*/ 662 h 3357"/>
                <a:gd name="T50" fmla="*/ 663 w 4153"/>
                <a:gd name="T51" fmla="*/ 892 h 3357"/>
                <a:gd name="T52" fmla="*/ 531 w 4153"/>
                <a:gd name="T53" fmla="*/ 1095 h 3357"/>
                <a:gd name="T54" fmla="*/ 548 w 4153"/>
                <a:gd name="T55" fmla="*/ 1245 h 3357"/>
                <a:gd name="T56" fmla="*/ 442 w 4153"/>
                <a:gd name="T57" fmla="*/ 1466 h 3357"/>
                <a:gd name="T58" fmla="*/ 469 w 4153"/>
                <a:gd name="T59" fmla="*/ 1669 h 3357"/>
                <a:gd name="T60" fmla="*/ 486 w 4153"/>
                <a:gd name="T61" fmla="*/ 1970 h 3357"/>
                <a:gd name="T62" fmla="*/ 380 w 4153"/>
                <a:gd name="T63" fmla="*/ 2261 h 3357"/>
                <a:gd name="T64" fmla="*/ 195 w 4153"/>
                <a:gd name="T65" fmla="*/ 2659 h 3357"/>
                <a:gd name="T66" fmla="*/ 107 w 4153"/>
                <a:gd name="T67" fmla="*/ 2915 h 3357"/>
                <a:gd name="T68" fmla="*/ 0 w 4153"/>
                <a:gd name="T69" fmla="*/ 3136 h 3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153" h="3357">
                  <a:moveTo>
                    <a:pt x="0" y="3206"/>
                  </a:moveTo>
                  <a:lnTo>
                    <a:pt x="54" y="3286"/>
                  </a:lnTo>
                  <a:lnTo>
                    <a:pt x="160" y="3304"/>
                  </a:lnTo>
                  <a:lnTo>
                    <a:pt x="319" y="3198"/>
                  </a:lnTo>
                  <a:lnTo>
                    <a:pt x="495" y="2968"/>
                  </a:lnTo>
                  <a:lnTo>
                    <a:pt x="654" y="2809"/>
                  </a:lnTo>
                  <a:lnTo>
                    <a:pt x="760" y="2570"/>
                  </a:lnTo>
                  <a:lnTo>
                    <a:pt x="849" y="2394"/>
                  </a:lnTo>
                  <a:lnTo>
                    <a:pt x="1034" y="2323"/>
                  </a:lnTo>
                  <a:lnTo>
                    <a:pt x="1299" y="2270"/>
                  </a:lnTo>
                  <a:lnTo>
                    <a:pt x="1396" y="2332"/>
                  </a:lnTo>
                  <a:lnTo>
                    <a:pt x="1387" y="2473"/>
                  </a:lnTo>
                  <a:lnTo>
                    <a:pt x="1273" y="2650"/>
                  </a:lnTo>
                  <a:lnTo>
                    <a:pt x="1193" y="2853"/>
                  </a:lnTo>
                  <a:lnTo>
                    <a:pt x="1193" y="3047"/>
                  </a:lnTo>
                  <a:lnTo>
                    <a:pt x="1228" y="3233"/>
                  </a:lnTo>
                  <a:lnTo>
                    <a:pt x="1281" y="3286"/>
                  </a:lnTo>
                  <a:lnTo>
                    <a:pt x="1379" y="3357"/>
                  </a:lnTo>
                  <a:lnTo>
                    <a:pt x="1440" y="3348"/>
                  </a:lnTo>
                  <a:lnTo>
                    <a:pt x="1520" y="3286"/>
                  </a:lnTo>
                  <a:lnTo>
                    <a:pt x="1555" y="3136"/>
                  </a:lnTo>
                  <a:lnTo>
                    <a:pt x="1573" y="3003"/>
                  </a:lnTo>
                  <a:lnTo>
                    <a:pt x="1626" y="2924"/>
                  </a:lnTo>
                  <a:lnTo>
                    <a:pt x="1714" y="2835"/>
                  </a:lnTo>
                  <a:lnTo>
                    <a:pt x="1759" y="2641"/>
                  </a:lnTo>
                  <a:lnTo>
                    <a:pt x="1865" y="2482"/>
                  </a:lnTo>
                  <a:lnTo>
                    <a:pt x="1988" y="2341"/>
                  </a:lnTo>
                  <a:lnTo>
                    <a:pt x="2121" y="2190"/>
                  </a:lnTo>
                  <a:lnTo>
                    <a:pt x="2244" y="2040"/>
                  </a:lnTo>
                  <a:lnTo>
                    <a:pt x="2350" y="1899"/>
                  </a:lnTo>
                  <a:lnTo>
                    <a:pt x="2501" y="1696"/>
                  </a:lnTo>
                  <a:lnTo>
                    <a:pt x="2624" y="1590"/>
                  </a:lnTo>
                  <a:lnTo>
                    <a:pt x="2810" y="1440"/>
                  </a:lnTo>
                  <a:lnTo>
                    <a:pt x="3110" y="1316"/>
                  </a:lnTo>
                  <a:lnTo>
                    <a:pt x="3393" y="1201"/>
                  </a:lnTo>
                  <a:lnTo>
                    <a:pt x="3693" y="1121"/>
                  </a:lnTo>
                  <a:lnTo>
                    <a:pt x="3967" y="1060"/>
                  </a:lnTo>
                  <a:lnTo>
                    <a:pt x="4135" y="1007"/>
                  </a:lnTo>
                  <a:lnTo>
                    <a:pt x="4153" y="538"/>
                  </a:lnTo>
                  <a:lnTo>
                    <a:pt x="4055" y="194"/>
                  </a:lnTo>
                  <a:lnTo>
                    <a:pt x="3693" y="0"/>
                  </a:lnTo>
                  <a:lnTo>
                    <a:pt x="2615" y="8"/>
                  </a:lnTo>
                  <a:lnTo>
                    <a:pt x="2439" y="123"/>
                  </a:lnTo>
                  <a:lnTo>
                    <a:pt x="2227" y="229"/>
                  </a:lnTo>
                  <a:lnTo>
                    <a:pt x="2024" y="335"/>
                  </a:lnTo>
                  <a:lnTo>
                    <a:pt x="1723" y="459"/>
                  </a:lnTo>
                  <a:lnTo>
                    <a:pt x="1396" y="494"/>
                  </a:lnTo>
                  <a:lnTo>
                    <a:pt x="1140" y="547"/>
                  </a:lnTo>
                  <a:lnTo>
                    <a:pt x="937" y="609"/>
                  </a:lnTo>
                  <a:lnTo>
                    <a:pt x="787" y="662"/>
                  </a:lnTo>
                  <a:lnTo>
                    <a:pt x="690" y="750"/>
                  </a:lnTo>
                  <a:lnTo>
                    <a:pt x="663" y="892"/>
                  </a:lnTo>
                  <a:lnTo>
                    <a:pt x="566" y="1033"/>
                  </a:lnTo>
                  <a:lnTo>
                    <a:pt x="531" y="1095"/>
                  </a:lnTo>
                  <a:lnTo>
                    <a:pt x="531" y="1174"/>
                  </a:lnTo>
                  <a:lnTo>
                    <a:pt x="548" y="1245"/>
                  </a:lnTo>
                  <a:lnTo>
                    <a:pt x="469" y="1333"/>
                  </a:lnTo>
                  <a:lnTo>
                    <a:pt x="442" y="1466"/>
                  </a:lnTo>
                  <a:lnTo>
                    <a:pt x="442" y="1563"/>
                  </a:lnTo>
                  <a:lnTo>
                    <a:pt x="469" y="1669"/>
                  </a:lnTo>
                  <a:lnTo>
                    <a:pt x="522" y="1758"/>
                  </a:lnTo>
                  <a:lnTo>
                    <a:pt x="486" y="1970"/>
                  </a:lnTo>
                  <a:lnTo>
                    <a:pt x="442" y="2129"/>
                  </a:lnTo>
                  <a:lnTo>
                    <a:pt x="380" y="2261"/>
                  </a:lnTo>
                  <a:lnTo>
                    <a:pt x="283" y="2429"/>
                  </a:lnTo>
                  <a:lnTo>
                    <a:pt x="195" y="2659"/>
                  </a:lnTo>
                  <a:lnTo>
                    <a:pt x="142" y="2826"/>
                  </a:lnTo>
                  <a:lnTo>
                    <a:pt x="107" y="2915"/>
                  </a:lnTo>
                  <a:lnTo>
                    <a:pt x="54" y="3047"/>
                  </a:lnTo>
                  <a:lnTo>
                    <a:pt x="0" y="3136"/>
                  </a:lnTo>
                  <a:lnTo>
                    <a:pt x="0" y="3206"/>
                  </a:lnTo>
                  <a:close/>
                </a:path>
              </a:pathLst>
            </a:custGeom>
            <a:blipFill dpi="0" rotWithShape="1">
              <a:blip r:embed="rId3">
                <a:lum bright="8000"/>
              </a:blip>
              <a:srcRect/>
              <a:stretch>
                <a:fillRect/>
              </a:stretch>
            </a:blip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 rot="20402951">
              <a:off x="14046486" y="7347571"/>
              <a:ext cx="1329301" cy="1408836"/>
            </a:xfrm>
            <a:custGeom>
              <a:avLst/>
              <a:gdLst>
                <a:gd name="T0" fmla="*/ 0 w 300"/>
                <a:gd name="T1" fmla="*/ 0 h 371"/>
                <a:gd name="T2" fmla="*/ 222 w 300"/>
                <a:gd name="T3" fmla="*/ 142 h 371"/>
                <a:gd name="T4" fmla="*/ 300 w 300"/>
                <a:gd name="T5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0" h="371">
                  <a:moveTo>
                    <a:pt x="0" y="0"/>
                  </a:moveTo>
                  <a:cubicBezTo>
                    <a:pt x="86" y="40"/>
                    <a:pt x="172" y="80"/>
                    <a:pt x="222" y="142"/>
                  </a:cubicBezTo>
                  <a:cubicBezTo>
                    <a:pt x="272" y="204"/>
                    <a:pt x="286" y="287"/>
                    <a:pt x="300" y="371"/>
                  </a:cubicBezTo>
                </a:path>
              </a:pathLst>
            </a:custGeom>
            <a:noFill/>
            <a:ln w="127000" cap="flat" cmpd="sng">
              <a:solidFill>
                <a:srgbClr val="FFFF00"/>
              </a:solidFill>
              <a:prstDash val="solid"/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7323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17</cp:revision>
  <dcterms:created xsi:type="dcterms:W3CDTF">2017-08-04T08:27:17Z</dcterms:created>
  <dcterms:modified xsi:type="dcterms:W3CDTF">2020-11-18T08:44:10Z</dcterms:modified>
</cp:coreProperties>
</file>

<file path=docProps/thumbnail.jpeg>
</file>